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3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57426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465777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278526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189666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717569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027329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104927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248038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425345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46327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150759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AE09F-2B1E-40C7-A897-1C0AA862630A}" type="datetimeFigureOut">
              <a:rPr lang="de-DE" smtClean="0"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F2F0-4B37-46AA-9C96-A5C5C6CA92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2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600075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Second </a:t>
            </a:r>
            <a:r>
              <a:rPr lang="en-US" b="1" dirty="0"/>
              <a:t>OECD/NEA </a:t>
            </a:r>
            <a:r>
              <a:rPr lang="en-US" b="1" dirty="0" smtClean="0"/>
              <a:t>C5G7-TD benchmark </a:t>
            </a:r>
            <a:r>
              <a:rPr lang="en-US" b="1" dirty="0"/>
              <a:t>workshop </a:t>
            </a:r>
          </a:p>
        </p:txBody>
      </p:sp>
    </p:spTree>
    <p:extLst>
      <p:ext uri="{BB962C8B-B14F-4D97-AF65-F5344CB8AC3E}">
        <p14:creationId xmlns:p14="http://schemas.microsoft.com/office/powerpoint/2010/main" val="165782364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rketing\MarCom\Events\extern\WPRS\Fotos\Nachbearbeitet\DSC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6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9572" y="602128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Party on Scientific Issues of Reactor Systems Workshops 2017</a:t>
            </a:r>
            <a:endParaRPr lang="de-D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8</a:t>
            </a:r>
            <a:r>
              <a:rPr lang="de-DE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21825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D:\Marketing\MarCom\Events\extern\WPRS\Fotos\Nachbearbeitet\DSC_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9572" y="602128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OECD/NEA Sodium Fast Reactor (SFR) Uncertainty Analysis in Modelling (UAM) benchmark workshop </a:t>
            </a:r>
          </a:p>
        </p:txBody>
      </p:sp>
    </p:spTree>
    <p:extLst>
      <p:ext uri="{BB962C8B-B14F-4D97-AF65-F5344CB8AC3E}">
        <p14:creationId xmlns:p14="http://schemas.microsoft.com/office/powerpoint/2010/main" val="176343900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rketing\MarCom\Events\extern\WPRS\Fotos\Nachbearbeitet\DSC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86"/>
            <a:ext cx="9144000" cy="57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9572" y="630932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Fourth COBRA-TF (CTF) User’s Group Meeting (UGM) </a:t>
            </a:r>
          </a:p>
        </p:txBody>
      </p:sp>
    </p:spTree>
    <p:extLst>
      <p:ext uri="{BB962C8B-B14F-4D97-AF65-F5344CB8AC3E}">
        <p14:creationId xmlns:p14="http://schemas.microsoft.com/office/powerpoint/2010/main" val="184899793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rketing\MarCom\Events\extern\WPRS\Fotos\IAEA-Bachgraben08052017\DSC_0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"/>
          <a:stretch/>
        </p:blipFill>
        <p:spPr bwMode="auto">
          <a:xfrm>
            <a:off x="0" y="-27384"/>
            <a:ext cx="9144000" cy="60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9572" y="60932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Party on Scientific Issues of Reactor Systems Workshops 2017</a:t>
            </a:r>
            <a:endParaRPr lang="de-D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10</a:t>
            </a:r>
            <a:r>
              <a:rPr lang="de-DE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0917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rketing\MarCom\Events\extern\WPRS\Fotos\IAEA-Bachgraben08052017\DSC_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74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9572" y="602128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Eleventh OECD/NEA Light Water Reactor (LWR) Uncertainty Analysis in Modelling (UAM) benchmark workshop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04411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rketing\MarCom\Events\extern\WPRS\Fotos\IAEA-Bachgraben08052017\DSC_00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"/>
          <a:stretch/>
        </p:blipFill>
        <p:spPr bwMode="auto">
          <a:xfrm>
            <a:off x="0" y="199292"/>
            <a:ext cx="9144000" cy="60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9572" y="630932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 Working Group D meeting (VVER dynamics and safety)</a:t>
            </a:r>
          </a:p>
        </p:txBody>
      </p:sp>
    </p:spTree>
    <p:extLst>
      <p:ext uri="{BB962C8B-B14F-4D97-AF65-F5344CB8AC3E}">
        <p14:creationId xmlns:p14="http://schemas.microsoft.com/office/powerpoint/2010/main" val="99265706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Areva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BROY Yvonne (CORP/ICO)</dc:creator>
  <cp:lastModifiedBy>Kostadin</cp:lastModifiedBy>
  <cp:revision>11</cp:revision>
  <dcterms:created xsi:type="dcterms:W3CDTF">2017-05-10T12:45:00Z</dcterms:created>
  <dcterms:modified xsi:type="dcterms:W3CDTF">2017-05-14T05:23:57Z</dcterms:modified>
</cp:coreProperties>
</file>